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16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5613D-ED23-413A-9119-E27EE1D123EA}" type="datetimeFigureOut">
              <a:rPr kumimoji="1" lang="ja-JP" altLang="en-US" smtClean="0"/>
              <a:t>2024/11/9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2888A-041B-47D0-858F-819F72977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431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82888A-041B-47D0-858F-819F729776E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685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C5132FE-9E8A-4AD7-82A1-DA64C5783F8F}"/>
              </a:ext>
            </a:extLst>
          </p:cNvPr>
          <p:cNvSpPr txBox="1"/>
          <p:nvPr/>
        </p:nvSpPr>
        <p:spPr>
          <a:xfrm>
            <a:off x="1099176" y="4499447"/>
            <a:ext cx="316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折 曲</a:t>
            </a:r>
            <a:endParaRPr kumimoji="1" lang="en-US" altLang="ja-JP" sz="14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厳禁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1FC63691-8800-40F7-A7A7-D22226AB9965}"/>
              </a:ext>
            </a:extLst>
          </p:cNvPr>
          <p:cNvSpPr txBox="1"/>
          <p:nvPr/>
        </p:nvSpPr>
        <p:spPr>
          <a:xfrm>
            <a:off x="1035050" y="2767255"/>
            <a:ext cx="4953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簡易書留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32B9FAD-3A25-49C4-AA82-42CC4E31B2DD}"/>
              </a:ext>
            </a:extLst>
          </p:cNvPr>
          <p:cNvSpPr txBox="1"/>
          <p:nvPr/>
        </p:nvSpPr>
        <p:spPr>
          <a:xfrm>
            <a:off x="1187450" y="1268113"/>
            <a:ext cx="492443" cy="5413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切　手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貼　付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F2574E5-DFEA-45BA-BC66-77E2674C19AD}"/>
              </a:ext>
            </a:extLst>
          </p:cNvPr>
          <p:cNvSpPr txBox="1"/>
          <p:nvPr/>
        </p:nvSpPr>
        <p:spPr>
          <a:xfrm>
            <a:off x="1936050" y="2686258"/>
            <a:ext cx="495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大学院</a:t>
            </a:r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88180D36-C2EC-4450-AFC5-1EBD8C519E09}"/>
              </a:ext>
            </a:extLst>
          </p:cNvPr>
          <p:cNvSpPr txBox="1"/>
          <p:nvPr/>
        </p:nvSpPr>
        <p:spPr>
          <a:xfrm>
            <a:off x="1936050" y="3695556"/>
            <a:ext cx="495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出願書類在中</a:t>
            </a:r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72" name="表 71">
            <a:extLst>
              <a:ext uri="{FF2B5EF4-FFF2-40B4-BE49-F238E27FC236}">
                <a16:creationId xmlns:a16="http://schemas.microsoft.com/office/drawing/2014/main" id="{839CE206-16EF-4942-B5B2-2B65C4E48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29514"/>
              </p:ext>
            </p:extLst>
          </p:nvPr>
        </p:nvGraphicFramePr>
        <p:xfrm>
          <a:off x="1074862" y="8470458"/>
          <a:ext cx="5374800" cy="1753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240">
                  <a:extLst>
                    <a:ext uri="{9D8B030D-6E8A-4147-A177-3AD203B41FA5}">
                      <a16:colId xmlns:a16="http://schemas.microsoft.com/office/drawing/2014/main" val="909231197"/>
                    </a:ext>
                  </a:extLst>
                </a:gridCol>
                <a:gridCol w="4208560">
                  <a:extLst>
                    <a:ext uri="{9D8B030D-6E8A-4147-A177-3AD203B41FA5}">
                      <a16:colId xmlns:a16="http://schemas.microsoft.com/office/drawing/2014/main" val="1445129182"/>
                    </a:ext>
                  </a:extLst>
                </a:gridCol>
              </a:tblGrid>
              <a:tr h="89992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72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643943"/>
                  </a:ext>
                </a:extLst>
              </a:tr>
              <a:tr h="48735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561921"/>
                  </a:ext>
                </a:extLst>
              </a:tr>
            </a:tbl>
          </a:graphicData>
        </a:graphic>
      </p:graphicFrame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8825299-731C-4D4B-A264-DE650AA183B0}"/>
              </a:ext>
            </a:extLst>
          </p:cNvPr>
          <p:cNvSpPr txBox="1"/>
          <p:nvPr/>
        </p:nvSpPr>
        <p:spPr>
          <a:xfrm>
            <a:off x="1377279" y="8811665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住　所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ACD86CD-CBE6-460B-9C84-F168F81F7296}"/>
              </a:ext>
            </a:extLst>
          </p:cNvPr>
          <p:cNvSpPr txBox="1"/>
          <p:nvPr/>
        </p:nvSpPr>
        <p:spPr>
          <a:xfrm>
            <a:off x="1301079" y="9406788"/>
            <a:ext cx="76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フリガナ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9EE29F4-A8E4-4BD9-8DE4-EAB36F126E05}"/>
              </a:ext>
            </a:extLst>
          </p:cNvPr>
          <p:cNvSpPr txBox="1"/>
          <p:nvPr/>
        </p:nvSpPr>
        <p:spPr>
          <a:xfrm>
            <a:off x="1377279" y="9847857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氏　名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8143286-07E1-4FCF-A6C4-065861AAB829}"/>
              </a:ext>
            </a:extLst>
          </p:cNvPr>
          <p:cNvSpPr txBox="1"/>
          <p:nvPr/>
        </p:nvSpPr>
        <p:spPr>
          <a:xfrm>
            <a:off x="2291679" y="9093063"/>
            <a:ext cx="76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電話番号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2900AFD1-2810-4575-B4BB-24C6811FD4BF}"/>
              </a:ext>
            </a:extLst>
          </p:cNvPr>
          <p:cNvSpPr txBox="1"/>
          <p:nvPr/>
        </p:nvSpPr>
        <p:spPr>
          <a:xfrm>
            <a:off x="3759384" y="9080053"/>
            <a:ext cx="14953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　　　　　　）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7976D2D-C739-409A-89BF-A85D94579530}"/>
              </a:ext>
            </a:extLst>
          </p:cNvPr>
          <p:cNvSpPr txBox="1"/>
          <p:nvPr/>
        </p:nvSpPr>
        <p:spPr>
          <a:xfrm>
            <a:off x="2291679" y="8488111"/>
            <a:ext cx="3232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〒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7" name="表 66">
            <a:extLst>
              <a:ext uri="{FF2B5EF4-FFF2-40B4-BE49-F238E27FC236}">
                <a16:creationId xmlns:a16="http://schemas.microsoft.com/office/drawing/2014/main" id="{2CB1E17E-8B31-4DE5-BC6F-254791E80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394274"/>
              </p:ext>
            </p:extLst>
          </p:nvPr>
        </p:nvGraphicFramePr>
        <p:xfrm>
          <a:off x="1075578" y="6378590"/>
          <a:ext cx="537336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89">
                  <a:extLst>
                    <a:ext uri="{9D8B030D-6E8A-4147-A177-3AD203B41FA5}">
                      <a16:colId xmlns:a16="http://schemas.microsoft.com/office/drawing/2014/main" val="48855273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94769444"/>
                    </a:ext>
                  </a:extLst>
                </a:gridCol>
                <a:gridCol w="2642296">
                  <a:extLst>
                    <a:ext uri="{9D8B030D-6E8A-4147-A177-3AD203B41FA5}">
                      <a16:colId xmlns:a16="http://schemas.microsoft.com/office/drawing/2014/main" val="3371779359"/>
                    </a:ext>
                  </a:extLst>
                </a:gridCol>
                <a:gridCol w="499683">
                  <a:extLst>
                    <a:ext uri="{9D8B030D-6E8A-4147-A177-3AD203B41FA5}">
                      <a16:colId xmlns:a16="http://schemas.microsoft.com/office/drawing/2014/main" val="3384206583"/>
                    </a:ext>
                  </a:extLst>
                </a:gridCol>
              </a:tblGrid>
              <a:tr h="288000">
                <a:tc rowSpan="4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84842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66477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86966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7181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801839"/>
                  </a:ext>
                </a:extLst>
              </a:tr>
            </a:tbl>
          </a:graphicData>
        </a:graphic>
      </p:graphicFrame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375787DF-8893-4264-844E-7586BDDB948A}"/>
              </a:ext>
            </a:extLst>
          </p:cNvPr>
          <p:cNvSpPr txBox="1"/>
          <p:nvPr/>
        </p:nvSpPr>
        <p:spPr>
          <a:xfrm>
            <a:off x="2027187" y="6799223"/>
            <a:ext cx="161416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保健医療学研究科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保健医療学専攻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98E2C6A-7C6B-45B2-8131-688AEDFE1F5B}"/>
              </a:ext>
            </a:extLst>
          </p:cNvPr>
          <p:cNvSpPr txBox="1"/>
          <p:nvPr/>
        </p:nvSpPr>
        <p:spPr>
          <a:xfrm>
            <a:off x="3360049" y="6432813"/>
            <a:ext cx="16141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理学療法学分野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32D63A9-8F2D-44D3-87B6-E150B82C5425}"/>
              </a:ext>
            </a:extLst>
          </p:cNvPr>
          <p:cNvSpPr txBox="1"/>
          <p:nvPr/>
        </p:nvSpPr>
        <p:spPr>
          <a:xfrm>
            <a:off x="3360049" y="6787018"/>
            <a:ext cx="16141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作業療法学分野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27B97DE-3804-4570-81E4-EAF587A80200}"/>
              </a:ext>
            </a:extLst>
          </p:cNvPr>
          <p:cNvSpPr txBox="1"/>
          <p:nvPr/>
        </p:nvSpPr>
        <p:spPr>
          <a:xfrm>
            <a:off x="3360049" y="7175188"/>
            <a:ext cx="16141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視能訓練学分野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19E83F8-CA21-46A9-AF8A-8800AD6B31F0}"/>
              </a:ext>
            </a:extLst>
          </p:cNvPr>
          <p:cNvSpPr txBox="1"/>
          <p:nvPr/>
        </p:nvSpPr>
        <p:spPr>
          <a:xfrm>
            <a:off x="3360049" y="7518434"/>
            <a:ext cx="16141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看護学分野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DA90FB54-7A4E-46AA-990E-6F54107CDD72}"/>
              </a:ext>
            </a:extLst>
          </p:cNvPr>
          <p:cNvSpPr txBox="1"/>
          <p:nvPr/>
        </p:nvSpPr>
        <p:spPr>
          <a:xfrm>
            <a:off x="1175471" y="6799223"/>
            <a:ext cx="6096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研究科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専攻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2047BF1-31A6-421B-8382-2E70DE1BAEA0}"/>
              </a:ext>
            </a:extLst>
          </p:cNvPr>
          <p:cNvSpPr txBox="1"/>
          <p:nvPr/>
        </p:nvSpPr>
        <p:spPr>
          <a:xfrm>
            <a:off x="1151028" y="7902590"/>
            <a:ext cx="7999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入試区分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75FCDD4-BABC-4721-932B-47C8D28FC2E8}"/>
              </a:ext>
            </a:extLst>
          </p:cNvPr>
          <p:cNvSpPr txBox="1"/>
          <p:nvPr/>
        </p:nvSpPr>
        <p:spPr>
          <a:xfrm>
            <a:off x="2101850" y="7909704"/>
            <a:ext cx="4158327" cy="253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一般入試  ・  社会人入試  ・  留学生入試  ・  学内推薦入試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0FF9FD6-529C-4261-86C1-9611D0FCDE08}"/>
              </a:ext>
            </a:extLst>
          </p:cNvPr>
          <p:cNvSpPr txBox="1"/>
          <p:nvPr/>
        </p:nvSpPr>
        <p:spPr>
          <a:xfrm>
            <a:off x="5810280" y="1756563"/>
            <a:ext cx="4953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福岡県福岡市早良区百道浜</a:t>
            </a:r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ja-JP" altLang="en-US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BF73A97-8400-4AE3-8FD9-8BE8778EFDFD}"/>
              </a:ext>
            </a:extLst>
          </p:cNvPr>
          <p:cNvSpPr/>
          <p:nvPr/>
        </p:nvSpPr>
        <p:spPr>
          <a:xfrm>
            <a:off x="3600079" y="1030469"/>
            <a:ext cx="342000" cy="48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48C6F49-03FC-4084-9E41-3A2321DA3568}"/>
              </a:ext>
            </a:extLst>
          </p:cNvPr>
          <p:cNvSpPr/>
          <p:nvPr/>
        </p:nvSpPr>
        <p:spPr>
          <a:xfrm>
            <a:off x="4006850" y="1030469"/>
            <a:ext cx="342000" cy="48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9B2B67B-436C-4838-96CF-6D40C6471EBA}"/>
              </a:ext>
            </a:extLst>
          </p:cNvPr>
          <p:cNvSpPr/>
          <p:nvPr/>
        </p:nvSpPr>
        <p:spPr>
          <a:xfrm>
            <a:off x="4404942" y="1030469"/>
            <a:ext cx="342000" cy="48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B00CE38-1540-4906-B20E-081082960D10}"/>
              </a:ext>
            </a:extLst>
          </p:cNvPr>
          <p:cNvSpPr/>
          <p:nvPr/>
        </p:nvSpPr>
        <p:spPr>
          <a:xfrm>
            <a:off x="4976597" y="1030469"/>
            <a:ext cx="342000" cy="48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9BD08EA-A92E-4AEB-8B6A-3BAA70763104}"/>
              </a:ext>
            </a:extLst>
          </p:cNvPr>
          <p:cNvSpPr/>
          <p:nvPr/>
        </p:nvSpPr>
        <p:spPr>
          <a:xfrm>
            <a:off x="5377548" y="1030469"/>
            <a:ext cx="342000" cy="48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A2F6B64-B154-4824-AF4C-CC7AF39BA062}"/>
              </a:ext>
            </a:extLst>
          </p:cNvPr>
          <p:cNvSpPr/>
          <p:nvPr/>
        </p:nvSpPr>
        <p:spPr>
          <a:xfrm>
            <a:off x="5778499" y="1030469"/>
            <a:ext cx="342000" cy="48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5003AA1-51DD-4C60-8D0A-3BD56FC51C26}"/>
              </a:ext>
            </a:extLst>
          </p:cNvPr>
          <p:cNvSpPr/>
          <p:nvPr/>
        </p:nvSpPr>
        <p:spPr>
          <a:xfrm>
            <a:off x="6179450" y="1030469"/>
            <a:ext cx="342000" cy="48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AAA3753-9BA1-47AE-B967-768B516FE30B}"/>
              </a:ext>
            </a:extLst>
          </p:cNvPr>
          <p:cNvSpPr txBox="1"/>
          <p:nvPr/>
        </p:nvSpPr>
        <p:spPr>
          <a:xfrm>
            <a:off x="3950970" y="1756563"/>
            <a:ext cx="4953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福岡国際医療福祉大学大学院</a:t>
            </a:r>
          </a:p>
        </p:txBody>
      </p:sp>
      <p:grpSp>
        <p:nvGrpSpPr>
          <p:cNvPr id="12" name="object 12"/>
          <p:cNvGrpSpPr/>
          <p:nvPr/>
        </p:nvGrpSpPr>
        <p:grpSpPr>
          <a:xfrm>
            <a:off x="1241425" y="557394"/>
            <a:ext cx="1984375" cy="231775"/>
            <a:chOff x="1241425" y="652779"/>
            <a:chExt cx="1984375" cy="231775"/>
          </a:xfrm>
        </p:grpSpPr>
        <p:sp>
          <p:nvSpPr>
            <p:cNvPr id="13" name="object 13"/>
            <p:cNvSpPr/>
            <p:nvPr/>
          </p:nvSpPr>
          <p:spPr>
            <a:xfrm>
              <a:off x="1247775" y="659129"/>
              <a:ext cx="1971675" cy="219075"/>
            </a:xfrm>
            <a:custGeom>
              <a:avLst/>
              <a:gdLst/>
              <a:ahLst/>
              <a:cxnLst/>
              <a:rect l="l" t="t" r="r" b="b"/>
              <a:pathLst>
                <a:path w="1971675" h="219075">
                  <a:moveTo>
                    <a:pt x="197167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1971675" y="219075"/>
                  </a:lnTo>
                  <a:lnTo>
                    <a:pt x="197167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47775" y="659129"/>
              <a:ext cx="1971675" cy="219075"/>
            </a:xfrm>
            <a:custGeom>
              <a:avLst/>
              <a:gdLst/>
              <a:ahLst/>
              <a:cxnLst/>
              <a:rect l="l" t="t" r="r" b="b"/>
              <a:pathLst>
                <a:path w="1971675" h="219075">
                  <a:moveTo>
                    <a:pt x="0" y="219075"/>
                  </a:moveTo>
                  <a:lnTo>
                    <a:pt x="1971675" y="219075"/>
                  </a:lnTo>
                  <a:lnTo>
                    <a:pt x="197167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4308475" y="547869"/>
            <a:ext cx="1984375" cy="231775"/>
            <a:chOff x="4308475" y="643254"/>
            <a:chExt cx="1984375" cy="231775"/>
          </a:xfrm>
        </p:grpSpPr>
        <p:sp>
          <p:nvSpPr>
            <p:cNvPr id="16" name="object 16"/>
            <p:cNvSpPr/>
            <p:nvPr/>
          </p:nvSpPr>
          <p:spPr>
            <a:xfrm>
              <a:off x="4314825" y="649604"/>
              <a:ext cx="1971675" cy="219075"/>
            </a:xfrm>
            <a:custGeom>
              <a:avLst/>
              <a:gdLst/>
              <a:ahLst/>
              <a:cxnLst/>
              <a:rect l="l" t="t" r="r" b="b"/>
              <a:pathLst>
                <a:path w="1971675" h="219075">
                  <a:moveTo>
                    <a:pt x="197167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1971675" y="219075"/>
                  </a:lnTo>
                  <a:lnTo>
                    <a:pt x="197167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14825" y="649604"/>
              <a:ext cx="1971675" cy="219075"/>
            </a:xfrm>
            <a:custGeom>
              <a:avLst/>
              <a:gdLst/>
              <a:ahLst/>
              <a:cxnLst/>
              <a:rect l="l" t="t" r="r" b="b"/>
              <a:pathLst>
                <a:path w="1971675" h="219075">
                  <a:moveTo>
                    <a:pt x="0" y="219075"/>
                  </a:moveTo>
                  <a:lnTo>
                    <a:pt x="1971675" y="219075"/>
                  </a:lnTo>
                  <a:lnTo>
                    <a:pt x="197167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352800" y="552735"/>
            <a:ext cx="828675" cy="241092"/>
          </a:xfrm>
          <a:prstGeom prst="rect">
            <a:avLst/>
          </a:prstGeom>
          <a:ln w="6350">
            <a:solidFill>
              <a:srgbClr val="FF0000"/>
            </a:solidFill>
          </a:ln>
        </p:spPr>
        <p:txBody>
          <a:bodyPr vert="horz" wrap="square" lIns="0" tIns="78740" rIns="0" bIns="0" rtlCol="0" anchor="t">
            <a:spAutoFit/>
          </a:bodyPr>
          <a:lstStyle/>
          <a:p>
            <a:pPr marL="236220">
              <a:lnSpc>
                <a:spcPct val="100000"/>
              </a:lnSpc>
              <a:spcBef>
                <a:spcPts val="620"/>
              </a:spcBef>
            </a:pPr>
            <a:endParaRPr sz="1050" dirty="0">
              <a:latin typeface="ＭＳ Ｐゴシック"/>
              <a:cs typeface="ＭＳ Ｐゴシック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DA90ADD-D98C-4DDA-BA95-79A6EEDF0EE1}"/>
              </a:ext>
            </a:extLst>
          </p:cNvPr>
          <p:cNvSpPr txBox="1"/>
          <p:nvPr/>
        </p:nvSpPr>
        <p:spPr>
          <a:xfrm>
            <a:off x="3524573" y="546100"/>
            <a:ext cx="657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速 達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72B4CD8-0265-499F-BEE6-D28DAD932C23}"/>
              </a:ext>
            </a:extLst>
          </p:cNvPr>
          <p:cNvSpPr txBox="1"/>
          <p:nvPr/>
        </p:nvSpPr>
        <p:spPr>
          <a:xfrm>
            <a:off x="3506342" y="3822700"/>
            <a:ext cx="4953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入試事務室</a:t>
            </a:r>
            <a:endParaRPr kumimoji="1" lang="en-US" altLang="ja-JP" sz="2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F83B8D3-EEC2-4FA4-A031-47FFADDBABC2}"/>
              </a:ext>
            </a:extLst>
          </p:cNvPr>
          <p:cNvSpPr txBox="1"/>
          <p:nvPr/>
        </p:nvSpPr>
        <p:spPr>
          <a:xfrm>
            <a:off x="3511550" y="5581794"/>
            <a:ext cx="4953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</a:t>
            </a:r>
            <a:endParaRPr kumimoji="1" lang="en-US" altLang="ja-JP" sz="2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856E2647-B7C3-47A9-9703-DDB60A159851}"/>
              </a:ext>
            </a:extLst>
          </p:cNvPr>
          <p:cNvCxnSpPr/>
          <p:nvPr/>
        </p:nvCxnSpPr>
        <p:spPr>
          <a:xfrm>
            <a:off x="4813250" y="1273469"/>
            <a:ext cx="108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1298F51-92F4-44CD-84A4-D525CC532593}"/>
              </a:ext>
            </a:extLst>
          </p:cNvPr>
          <p:cNvSpPr txBox="1"/>
          <p:nvPr/>
        </p:nvSpPr>
        <p:spPr>
          <a:xfrm>
            <a:off x="5505963" y="3421481"/>
            <a:ext cx="495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三</a:t>
            </a:r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六</a:t>
            </a:r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四〇</a:t>
            </a:r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EF714A4-5785-4AB8-BB99-48B4B89811B1}"/>
              </a:ext>
            </a:extLst>
          </p:cNvPr>
          <p:cNvSpPr txBox="1"/>
          <p:nvPr/>
        </p:nvSpPr>
        <p:spPr>
          <a:xfrm>
            <a:off x="5488715" y="3752905"/>
            <a:ext cx="461665" cy="37619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－</a:t>
            </a:r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836D815-43F3-47ED-8388-A34168C8E931}"/>
              </a:ext>
            </a:extLst>
          </p:cNvPr>
          <p:cNvSpPr txBox="1"/>
          <p:nvPr/>
        </p:nvSpPr>
        <p:spPr>
          <a:xfrm>
            <a:off x="5488715" y="4271871"/>
            <a:ext cx="461665" cy="37619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kumimoji="1" lang="ja-JP" altLang="en-US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－</a:t>
            </a:r>
            <a:endParaRPr kumimoji="1" lang="en-US" altLang="ja-JP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4AEE159-E054-48ED-B668-765613031EA2}"/>
              </a:ext>
            </a:extLst>
          </p:cNvPr>
          <p:cNvSpPr txBox="1"/>
          <p:nvPr/>
        </p:nvSpPr>
        <p:spPr>
          <a:xfrm>
            <a:off x="3633882" y="1060315"/>
            <a:ext cx="317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408E277-90EF-4D9F-A542-B04E07010A69}"/>
              </a:ext>
            </a:extLst>
          </p:cNvPr>
          <p:cNvSpPr txBox="1"/>
          <p:nvPr/>
        </p:nvSpPr>
        <p:spPr>
          <a:xfrm>
            <a:off x="4021194" y="1075140"/>
            <a:ext cx="317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A9CEA4A-05C5-4A6D-AD44-37FDD465EBEF}"/>
              </a:ext>
            </a:extLst>
          </p:cNvPr>
          <p:cNvSpPr txBox="1"/>
          <p:nvPr/>
        </p:nvSpPr>
        <p:spPr>
          <a:xfrm>
            <a:off x="4419785" y="1060315"/>
            <a:ext cx="317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E7479EA-0E22-4CE6-925B-1ECEF483A691}"/>
              </a:ext>
            </a:extLst>
          </p:cNvPr>
          <p:cNvSpPr txBox="1"/>
          <p:nvPr/>
        </p:nvSpPr>
        <p:spPr>
          <a:xfrm>
            <a:off x="4986632" y="1060315"/>
            <a:ext cx="300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D7ECC36-4112-4285-A799-86AAEC318EB7}"/>
              </a:ext>
            </a:extLst>
          </p:cNvPr>
          <p:cNvSpPr txBox="1"/>
          <p:nvPr/>
        </p:nvSpPr>
        <p:spPr>
          <a:xfrm>
            <a:off x="5378450" y="1060315"/>
            <a:ext cx="300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8F804BA-CFF7-4727-9744-A077CC24F6E7}"/>
              </a:ext>
            </a:extLst>
          </p:cNvPr>
          <p:cNvSpPr txBox="1"/>
          <p:nvPr/>
        </p:nvSpPr>
        <p:spPr>
          <a:xfrm>
            <a:off x="5772535" y="1060315"/>
            <a:ext cx="300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D7519E7-9E50-491E-973F-1C1C56818C0C}"/>
              </a:ext>
            </a:extLst>
          </p:cNvPr>
          <p:cNvSpPr txBox="1"/>
          <p:nvPr/>
        </p:nvSpPr>
        <p:spPr>
          <a:xfrm>
            <a:off x="6175461" y="1060315"/>
            <a:ext cx="300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EB79A861-6212-4E66-B61E-1F5EF1AF3249}"/>
              </a:ext>
            </a:extLst>
          </p:cNvPr>
          <p:cNvSpPr txBox="1"/>
          <p:nvPr/>
        </p:nvSpPr>
        <p:spPr>
          <a:xfrm>
            <a:off x="4387850" y="6170260"/>
            <a:ext cx="20641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該当するものに〇をつけてください ▼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7965E25E-1A2D-474A-9AD7-5917A29304BB}"/>
              </a:ext>
            </a:extLst>
          </p:cNvPr>
          <p:cNvSpPr/>
          <p:nvPr/>
        </p:nvSpPr>
        <p:spPr>
          <a:xfrm>
            <a:off x="1074862" y="1049519"/>
            <a:ext cx="719455" cy="93599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四角形: 角を丸くする 85">
            <a:extLst>
              <a:ext uri="{FF2B5EF4-FFF2-40B4-BE49-F238E27FC236}">
                <a16:creationId xmlns:a16="http://schemas.microsoft.com/office/drawing/2014/main" id="{50676DFC-94D0-4D04-B15A-EB2681005F03}"/>
              </a:ext>
            </a:extLst>
          </p:cNvPr>
          <p:cNvSpPr/>
          <p:nvPr/>
        </p:nvSpPr>
        <p:spPr>
          <a:xfrm>
            <a:off x="1035050" y="2769481"/>
            <a:ext cx="493679" cy="16097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104</Words>
  <Application>Microsoft Office PowerPoint</Application>
  <PresentationFormat>ユーザー設定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ＭＳ 明朝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封筒貼付用宛先用紙</dc:title>
  <dc:creator>IaB-580-108</dc:creator>
  <cp:lastModifiedBy>fijn3</cp:lastModifiedBy>
  <cp:revision>8</cp:revision>
  <dcterms:created xsi:type="dcterms:W3CDTF">2024-11-09T00:21:39Z</dcterms:created>
  <dcterms:modified xsi:type="dcterms:W3CDTF">2024-11-09T03:30:21Z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2024-05-30T00:00:00Z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2024-11-09T00:00:00Z</vt:filetime>
  </property>
  <property fmtid="{D5CDD505-2E9C-101B-9397-08002B2CF9AE}" pid="5" name="Producer">
    <vt:lpwstr>Microsoft® Word 2019</vt:lpwstr>
  </property>
</Properties>
</file>